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4"/>
  </p:notesMasterIdLst>
  <p:sldIdLst>
    <p:sldId id="300" r:id="rId2"/>
    <p:sldId id="298" r:id="rId3"/>
    <p:sldId id="299" r:id="rId4"/>
    <p:sldId id="331" r:id="rId5"/>
    <p:sldId id="301" r:id="rId6"/>
    <p:sldId id="302" r:id="rId7"/>
    <p:sldId id="332" r:id="rId8"/>
    <p:sldId id="294" r:id="rId9"/>
    <p:sldId id="264" r:id="rId10"/>
    <p:sldId id="295" r:id="rId11"/>
    <p:sldId id="296" r:id="rId12"/>
    <p:sldId id="326" r:id="rId13"/>
    <p:sldId id="297" r:id="rId14"/>
    <p:sldId id="306" r:id="rId15"/>
    <p:sldId id="305" r:id="rId16"/>
    <p:sldId id="307" r:id="rId17"/>
    <p:sldId id="308" r:id="rId18"/>
    <p:sldId id="333" r:id="rId19"/>
    <p:sldId id="340" r:id="rId20"/>
    <p:sldId id="341" r:id="rId21"/>
    <p:sldId id="309" r:id="rId22"/>
    <p:sldId id="310" r:id="rId23"/>
    <p:sldId id="311" r:id="rId24"/>
    <p:sldId id="312" r:id="rId25"/>
    <p:sldId id="342" r:id="rId26"/>
    <p:sldId id="343" r:id="rId27"/>
    <p:sldId id="323" r:id="rId28"/>
    <p:sldId id="324" r:id="rId29"/>
    <p:sldId id="303" r:id="rId30"/>
    <p:sldId id="267" r:id="rId31"/>
    <p:sldId id="325" r:id="rId32"/>
    <p:sldId id="334" r:id="rId33"/>
    <p:sldId id="321" r:id="rId34"/>
    <p:sldId id="335" r:id="rId35"/>
    <p:sldId id="304" r:id="rId36"/>
    <p:sldId id="313" r:id="rId37"/>
    <p:sldId id="344" r:id="rId38"/>
    <p:sldId id="327" r:id="rId39"/>
    <p:sldId id="345" r:id="rId40"/>
    <p:sldId id="346" r:id="rId41"/>
    <p:sldId id="330" r:id="rId42"/>
    <p:sldId id="314" r:id="rId43"/>
    <p:sldId id="316" r:id="rId44"/>
    <p:sldId id="315" r:id="rId45"/>
    <p:sldId id="317" r:id="rId46"/>
    <p:sldId id="318" r:id="rId47"/>
    <p:sldId id="320" r:id="rId48"/>
    <p:sldId id="336" r:id="rId49"/>
    <p:sldId id="337" r:id="rId50"/>
    <p:sldId id="338" r:id="rId51"/>
    <p:sldId id="339" r:id="rId52"/>
    <p:sldId id="293" r:id="rId5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000000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5226" autoAdjust="0"/>
  </p:normalViewPr>
  <p:slideViewPr>
    <p:cSldViewPr snapToGrid="0">
      <p:cViewPr>
        <p:scale>
          <a:sx n="33" d="100"/>
          <a:sy n="33" d="100"/>
        </p:scale>
        <p:origin x="816" y="341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github.com/louthy/language-ext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imperative approach </a:t>
            </a:r>
            <a:r>
              <a:rPr lang="en-GB" sz="6000" dirty="0"/>
              <a:t>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declarative approach </a:t>
            </a:r>
            <a:r>
              <a:rPr lang="en-GB" sz="6000" dirty="0"/>
              <a:t>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Unit instead Void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969695" y="5137427"/>
            <a:ext cx="21005801" cy="625349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8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 taking two parameters: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B44880-6A82-470D-8341-A2FF6163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667" y="2596015"/>
            <a:ext cx="15030450" cy="109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12730"/>
            <a:ext cx="12982575" cy="598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043945"/>
            <a:ext cx="1122045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5D122D-ECC9-4410-A8CB-A74444AC4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236" y="2158139"/>
            <a:ext cx="11344275" cy="476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E3628F-E301-486B-BDE2-5589EEAD5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7236" y="7359553"/>
            <a:ext cx="1066800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3F9F1E-8014-479C-8FAB-B1A5E2075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839654"/>
            <a:ext cx="11654144" cy="36820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69E507-6123-48ED-980A-4B7B9A0E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8111" y="4934985"/>
            <a:ext cx="11059934" cy="691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1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941457"/>
            <a:ext cx="9871959" cy="939873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20F2AAB-3637-4A14-8606-726713B47FAC}"/>
              </a:ext>
            </a:extLst>
          </p:cNvPr>
          <p:cNvCxnSpPr/>
          <p:nvPr/>
        </p:nvCxnSpPr>
        <p:spPr>
          <a:xfrm flipV="1">
            <a:off x="11957538" y="4325816"/>
            <a:ext cx="0" cy="8370277"/>
          </a:xfrm>
          <a:prstGeom prst="straightConnector1">
            <a:avLst/>
          </a:prstGeom>
          <a:noFill/>
          <a:ln w="165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AD6EF-07F3-4019-8D11-97ED54A2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93" y="5800724"/>
            <a:ext cx="10979044" cy="3522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D4C0C4-70D8-4AAD-B803-5A1A244A9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097" y="5036652"/>
            <a:ext cx="11714093" cy="655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6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can fail, 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2CC676-ECF9-4DA7-BD0C-83E5741D5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9299" y="993499"/>
            <a:ext cx="13201650" cy="123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7" y="4322486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137" y="8129463"/>
            <a:ext cx="124301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E05F2B-D03E-46F3-9328-3240F03E9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640042"/>
            <a:ext cx="12975288" cy="3603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E8059A-5257-40EE-AE9C-AD196440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4841" y="4919041"/>
            <a:ext cx="12476108" cy="629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9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9C4FFD-9BAC-4551-9868-15096C796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6630741"/>
            <a:ext cx="13601124" cy="3710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296896-F1BD-41ED-88D5-84ADC75B0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5878275"/>
            <a:ext cx="12164924" cy="612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76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5" name="Subtitle Text">
            <a:extLst>
              <a:ext uri="{FF2B5EF4-FFF2-40B4-BE49-F238E27FC236}">
                <a16:creationId xmlns:a16="http://schemas.microsoft.com/office/drawing/2014/main" id="{6C8F21AD-096C-44BA-B988-4B28BFB68BB9}"/>
              </a:ext>
            </a:extLst>
          </p:cNvPr>
          <p:cNvSpPr txBox="1">
            <a:spLocks/>
          </p:cNvSpPr>
          <p:nvPr/>
        </p:nvSpPr>
        <p:spPr>
          <a:xfrm>
            <a:off x="572034" y="3991438"/>
            <a:ext cx="11487443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OOD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DFE72C8D-23EE-45DE-9752-E995B29ECE28}"/>
              </a:ext>
            </a:extLst>
          </p:cNvPr>
          <p:cNvSpPr txBox="1">
            <a:spLocks/>
          </p:cNvSpPr>
          <p:nvPr/>
        </p:nvSpPr>
        <p:spPr>
          <a:xfrm>
            <a:off x="12324525" y="3991437"/>
            <a:ext cx="10163396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Functional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21E028E2-38CB-4143-B97C-F58C5C7ACCE9}"/>
              </a:ext>
            </a:extLst>
          </p:cNvPr>
          <p:cNvSpPr txBox="1">
            <a:spLocks/>
          </p:cNvSpPr>
          <p:nvPr/>
        </p:nvSpPr>
        <p:spPr>
          <a:xfrm>
            <a:off x="572034" y="5500930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Single Responsibility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337DA46B-4646-4323-9F12-DBD89BF839F9}"/>
              </a:ext>
            </a:extLst>
          </p:cNvPr>
          <p:cNvSpPr txBox="1">
            <a:spLocks/>
          </p:cNvSpPr>
          <p:nvPr/>
        </p:nvSpPr>
        <p:spPr>
          <a:xfrm>
            <a:off x="12822651" y="550092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CCC66F72-F279-4EF7-B4BB-95BC1C7FFFA9}"/>
              </a:ext>
            </a:extLst>
          </p:cNvPr>
          <p:cNvSpPr txBox="1">
            <a:spLocks/>
          </p:cNvSpPr>
          <p:nvPr/>
        </p:nvSpPr>
        <p:spPr>
          <a:xfrm>
            <a:off x="572034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Open Closed Principle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D6A38D07-5ED5-4F27-9146-BF098E4122B4}"/>
              </a:ext>
            </a:extLst>
          </p:cNvPr>
          <p:cNvSpPr txBox="1">
            <a:spLocks/>
          </p:cNvSpPr>
          <p:nvPr/>
        </p:nvSpPr>
        <p:spPr>
          <a:xfrm>
            <a:off x="12822651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A0DFE435-C0C2-48F9-A6E0-8492C9C8FE42}"/>
              </a:ext>
            </a:extLst>
          </p:cNvPr>
          <p:cNvSpPr txBox="1">
            <a:spLocks/>
          </p:cNvSpPr>
          <p:nvPr/>
        </p:nvSpPr>
        <p:spPr>
          <a:xfrm>
            <a:off x="572034" y="7442223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Interface Segregation Principle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A9CB19A-090C-4FA9-B70A-C4211FB1E633}"/>
              </a:ext>
            </a:extLst>
          </p:cNvPr>
          <p:cNvSpPr txBox="1">
            <a:spLocks/>
          </p:cNvSpPr>
          <p:nvPr/>
        </p:nvSpPr>
        <p:spPr>
          <a:xfrm>
            <a:off x="12822651" y="737296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C398E5E-CA9E-4D83-9445-6F40D0F9ECF4}"/>
              </a:ext>
            </a:extLst>
          </p:cNvPr>
          <p:cNvSpPr txBox="1">
            <a:spLocks/>
          </p:cNvSpPr>
          <p:nvPr/>
        </p:nvSpPr>
        <p:spPr>
          <a:xfrm>
            <a:off x="572034" y="847587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Factory Pattern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55EFBFE-1C5E-47E1-B867-2C59C164873C}"/>
              </a:ext>
            </a:extLst>
          </p:cNvPr>
          <p:cNvSpPr txBox="1">
            <a:spLocks/>
          </p:cNvSpPr>
          <p:nvPr/>
        </p:nvSpPr>
        <p:spPr>
          <a:xfrm>
            <a:off x="12822651" y="837001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6" name="Subtitle Text">
            <a:extLst>
              <a:ext uri="{FF2B5EF4-FFF2-40B4-BE49-F238E27FC236}">
                <a16:creationId xmlns:a16="http://schemas.microsoft.com/office/drawing/2014/main" id="{BC757033-404A-469E-8901-7E55A71B4E3F}"/>
              </a:ext>
            </a:extLst>
          </p:cNvPr>
          <p:cNvSpPr txBox="1">
            <a:spLocks/>
          </p:cNvSpPr>
          <p:nvPr/>
        </p:nvSpPr>
        <p:spPr>
          <a:xfrm>
            <a:off x="572034" y="9509535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Strategy Pattern</a:t>
            </a:r>
          </a:p>
        </p:txBody>
      </p:sp>
      <p:sp>
        <p:nvSpPr>
          <p:cNvPr id="17" name="Subtitle Text">
            <a:extLst>
              <a:ext uri="{FF2B5EF4-FFF2-40B4-BE49-F238E27FC236}">
                <a16:creationId xmlns:a16="http://schemas.microsoft.com/office/drawing/2014/main" id="{8B59BCA9-69E4-40F8-8965-5235F0087AE7}"/>
              </a:ext>
            </a:extLst>
          </p:cNvPr>
          <p:cNvSpPr txBox="1">
            <a:spLocks/>
          </p:cNvSpPr>
          <p:nvPr/>
        </p:nvSpPr>
        <p:spPr>
          <a:xfrm>
            <a:off x="12822651" y="9509534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8" name="Subtitle Text">
            <a:extLst>
              <a:ext uri="{FF2B5EF4-FFF2-40B4-BE49-F238E27FC236}">
                <a16:creationId xmlns:a16="http://schemas.microsoft.com/office/drawing/2014/main" id="{D7BA3B0A-9363-4057-895E-D0ACFD7E7A2E}"/>
              </a:ext>
            </a:extLst>
          </p:cNvPr>
          <p:cNvSpPr txBox="1">
            <a:spLocks/>
          </p:cNvSpPr>
          <p:nvPr/>
        </p:nvSpPr>
        <p:spPr>
          <a:xfrm>
            <a:off x="572034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Decorator Pattern</a:t>
            </a:r>
          </a:p>
        </p:txBody>
      </p:sp>
      <p:sp>
        <p:nvSpPr>
          <p:cNvPr id="19" name="Subtitle Text">
            <a:extLst>
              <a:ext uri="{FF2B5EF4-FFF2-40B4-BE49-F238E27FC236}">
                <a16:creationId xmlns:a16="http://schemas.microsoft.com/office/drawing/2014/main" id="{D2A0C36A-252A-4856-A635-F85649176D76}"/>
              </a:ext>
            </a:extLst>
          </p:cNvPr>
          <p:cNvSpPr txBox="1">
            <a:spLocks/>
          </p:cNvSpPr>
          <p:nvPr/>
        </p:nvSpPr>
        <p:spPr>
          <a:xfrm>
            <a:off x="12822651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20" name="Subtitle Text">
            <a:extLst>
              <a:ext uri="{FF2B5EF4-FFF2-40B4-BE49-F238E27FC236}">
                <a16:creationId xmlns:a16="http://schemas.microsoft.com/office/drawing/2014/main" id="{F128046C-1B96-45FC-BAFC-6B750B6E0D3F}"/>
              </a:ext>
            </a:extLst>
          </p:cNvPr>
          <p:cNvSpPr txBox="1">
            <a:spLocks/>
          </p:cNvSpPr>
          <p:nvPr/>
        </p:nvSpPr>
        <p:spPr>
          <a:xfrm>
            <a:off x="572034" y="1171493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Whatever….</a:t>
            </a:r>
          </a:p>
        </p:txBody>
      </p:sp>
      <p:sp>
        <p:nvSpPr>
          <p:cNvPr id="21" name="Subtitle Text">
            <a:extLst>
              <a:ext uri="{FF2B5EF4-FFF2-40B4-BE49-F238E27FC236}">
                <a16:creationId xmlns:a16="http://schemas.microsoft.com/office/drawing/2014/main" id="{67EB6A46-1F45-43FC-BFBB-B1C0EC07B7E6}"/>
              </a:ext>
            </a:extLst>
          </p:cNvPr>
          <p:cNvSpPr txBox="1">
            <a:spLocks/>
          </p:cNvSpPr>
          <p:nvPr/>
        </p:nvSpPr>
        <p:spPr>
          <a:xfrm>
            <a:off x="12822651" y="1157684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79E76B-E505-4E2D-9EB0-DB5CAC7CAF90}"/>
              </a:ext>
            </a:extLst>
          </p:cNvPr>
          <p:cNvCxnSpPr>
            <a:cxnSpLocks/>
          </p:cNvCxnSpPr>
          <p:nvPr/>
        </p:nvCxnSpPr>
        <p:spPr>
          <a:xfrm>
            <a:off x="7315200" y="5932728"/>
            <a:ext cx="47442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0A2A69F-4772-436D-B02D-C32145281C7A}"/>
              </a:ext>
            </a:extLst>
          </p:cNvPr>
          <p:cNvCxnSpPr>
            <a:cxnSpLocks/>
          </p:cNvCxnSpPr>
          <p:nvPr/>
        </p:nvCxnSpPr>
        <p:spPr>
          <a:xfrm>
            <a:off x="9442174" y="7747507"/>
            <a:ext cx="261730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95D700B-1214-4DC7-9963-DCECD79F50D5}"/>
              </a:ext>
            </a:extLst>
          </p:cNvPr>
          <p:cNvCxnSpPr/>
          <p:nvPr/>
        </p:nvCxnSpPr>
        <p:spPr>
          <a:xfrm>
            <a:off x="7467600" y="6813997"/>
            <a:ext cx="45918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77C5A6-E74B-4203-BDF1-A39C59D37BC2}"/>
              </a:ext>
            </a:extLst>
          </p:cNvPr>
          <p:cNvCxnSpPr>
            <a:cxnSpLocks/>
          </p:cNvCxnSpPr>
          <p:nvPr/>
        </p:nvCxnSpPr>
        <p:spPr>
          <a:xfrm>
            <a:off x="6158948" y="8790171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03704C-1026-4A91-BA7C-8256CD070F59}"/>
              </a:ext>
            </a:extLst>
          </p:cNvPr>
          <p:cNvCxnSpPr>
            <a:cxnSpLocks/>
          </p:cNvCxnSpPr>
          <p:nvPr/>
        </p:nvCxnSpPr>
        <p:spPr>
          <a:xfrm>
            <a:off x="6158948" y="9879053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0C2DE14-C06C-4AD8-9295-EBDBBC6603CA}"/>
              </a:ext>
            </a:extLst>
          </p:cNvPr>
          <p:cNvCxnSpPr>
            <a:cxnSpLocks/>
          </p:cNvCxnSpPr>
          <p:nvPr/>
        </p:nvCxnSpPr>
        <p:spPr>
          <a:xfrm>
            <a:off x="6158948" y="10805176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D1A858B-7CDD-4446-A53A-43BA1930A8B3}"/>
              </a:ext>
            </a:extLst>
          </p:cNvPr>
          <p:cNvCxnSpPr>
            <a:cxnSpLocks/>
          </p:cNvCxnSpPr>
          <p:nvPr/>
        </p:nvCxnSpPr>
        <p:spPr>
          <a:xfrm>
            <a:off x="6158948" y="12008648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2" y="4081048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1862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607" y="7618362"/>
            <a:ext cx="13260215" cy="4914625"/>
          </a:xfrm>
          <a:prstGeom prst="rect">
            <a:avLst/>
          </a:prstGeom>
        </p:spPr>
      </p:pic>
      <p:sp>
        <p:nvSpPr>
          <p:cNvPr id="8" name="Subtitle Text">
            <a:extLst>
              <a:ext uri="{FF2B5EF4-FFF2-40B4-BE49-F238E27FC236}">
                <a16:creationId xmlns:a16="http://schemas.microsoft.com/office/drawing/2014/main" id="{79C65C47-209C-4350-96EA-563F0917B99B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b="1" i="1" dirty="0">
                <a:solidFill>
                  <a:srgbClr val="F3545A"/>
                </a:solidFill>
              </a:rPr>
              <a:t>Function</a:t>
            </a:r>
            <a:r>
              <a:rPr lang="en-GB" sz="5400" dirty="0"/>
              <a:t> is a block with an input and two possible outputs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7CA217E4-18F6-4AA3-983B-35F71E0F8B11}"/>
              </a:ext>
            </a:extLst>
          </p:cNvPr>
          <p:cNvSpPr txBox="1">
            <a:spLocks/>
          </p:cNvSpPr>
          <p:nvPr/>
        </p:nvSpPr>
        <p:spPr>
          <a:xfrm>
            <a:off x="2778564" y="5665580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We can </a:t>
            </a:r>
            <a:r>
              <a:rPr lang="en-GB" sz="5400" dirty="0">
                <a:solidFill>
                  <a:srgbClr val="F3545A"/>
                </a:solidFill>
              </a:rPr>
              <a:t>compose functions </a:t>
            </a:r>
            <a:r>
              <a:rPr lang="en-GB" sz="5400" dirty="0"/>
              <a:t>to obtain a chain</a:t>
            </a:r>
          </a:p>
        </p:txBody>
      </p:sp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pattern…use case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C7D93-B4C7-45A4-A7F8-39E9C0ED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6" y="7783506"/>
            <a:ext cx="7906059" cy="385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75F18-AD5D-4587-A460-723623711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36" y="7901535"/>
            <a:ext cx="6229350" cy="36201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7A23D-0A9C-4D05-AF3D-EB067E78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417" y="7901535"/>
            <a:ext cx="7109938" cy="3620198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41737D65-B7DE-4EE2-A6ED-ABBAB27CC9AE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Sending email using a list of strings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64CE1-040A-40EC-AC96-AF80A7A7C020}"/>
              </a:ext>
            </a:extLst>
          </p:cNvPr>
          <p:cNvCxnSpPr/>
          <p:nvPr/>
        </p:nvCxnSpPr>
        <p:spPr>
          <a:xfrm>
            <a:off x="2286000" y="930302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97CB2A-4DBE-4227-8AD9-EA128D872D81}"/>
              </a:ext>
            </a:extLst>
          </p:cNvPr>
          <p:cNvCxnSpPr/>
          <p:nvPr/>
        </p:nvCxnSpPr>
        <p:spPr>
          <a:xfrm>
            <a:off x="8965412" y="928620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6050D-0591-4642-8FC5-A03E988F88CE}"/>
              </a:ext>
            </a:extLst>
          </p:cNvPr>
          <p:cNvCxnSpPr/>
          <p:nvPr/>
        </p:nvCxnSpPr>
        <p:spPr>
          <a:xfrm>
            <a:off x="15565504" y="9222494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3944F0-A5FB-41B0-972F-1C0A1B86887D}"/>
              </a:ext>
            </a:extLst>
          </p:cNvPr>
          <p:cNvCxnSpPr>
            <a:cxnSpLocks/>
          </p:cNvCxnSpPr>
          <p:nvPr/>
        </p:nvCxnSpPr>
        <p:spPr>
          <a:xfrm>
            <a:off x="8792308" y="9472246"/>
            <a:ext cx="6142892" cy="1453662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12F43B-13C5-46EF-867A-2B4904992554}"/>
              </a:ext>
            </a:extLst>
          </p:cNvPr>
          <p:cNvCxnSpPr>
            <a:cxnSpLocks/>
          </p:cNvCxnSpPr>
          <p:nvPr/>
        </p:nvCxnSpPr>
        <p:spPr>
          <a:xfrm>
            <a:off x="15565504" y="10925908"/>
            <a:ext cx="6241774" cy="0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Snippets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Snippets</a:t>
            </a:r>
            <a:endParaRPr sz="8000" b="1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588255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Don’t reinvent the wheel</a:t>
            </a:r>
          </a:p>
          <a:p>
            <a:pPr marL="0" indent="0">
              <a:buNone/>
            </a:pPr>
            <a:r>
              <a:rPr lang="en-GB" sz="6000" dirty="0"/>
              <a:t>Using the library </a:t>
            </a:r>
            <a:r>
              <a:rPr lang="en-GB" sz="6000" b="1" dirty="0"/>
              <a:t>language-</a:t>
            </a:r>
            <a:r>
              <a:rPr lang="en-GB" sz="6000" b="1" dirty="0" err="1"/>
              <a:t>ext</a:t>
            </a:r>
            <a:r>
              <a:rPr lang="en-GB" sz="6000" b="1" dirty="0"/>
              <a:t>    </a:t>
            </a:r>
            <a:r>
              <a:rPr lang="en-GB" sz="4000" dirty="0">
                <a:hlinkClick r:id="rId2"/>
              </a:rPr>
              <a:t>https://github.com/louthy/language-ext</a:t>
            </a:r>
            <a:endParaRPr lang="en-GB" sz="4000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>
                <a:solidFill>
                  <a:srgbClr val="F3545A"/>
                </a:solidFill>
              </a:rPr>
              <a:t>Login </a:t>
            </a:r>
            <a:r>
              <a:rPr lang="it-IT" sz="8000" dirty="0" err="1">
                <a:solidFill>
                  <a:srgbClr val="F3545A"/>
                </a:solidFill>
              </a:rPr>
              <a:t>validation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Check if the mail address contains @</a:t>
            </a:r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code is composed by digit only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password length is </a:t>
            </a:r>
            <a:r>
              <a:rPr lang="en-GB" sz="5400" dirty="0" err="1"/>
              <a:t>gt</a:t>
            </a:r>
            <a:r>
              <a:rPr lang="en-GB" sz="5400" dirty="0"/>
              <a:t> 3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379824"/>
            <a:ext cx="17894828" cy="1214904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Validate a login form composed by email, password and code identification </a:t>
            </a:r>
          </a:p>
        </p:txBody>
      </p:sp>
    </p:spTree>
    <p:extLst>
      <p:ext uri="{BB962C8B-B14F-4D97-AF65-F5344CB8AC3E}">
        <p14:creationId xmlns:p14="http://schemas.microsoft.com/office/powerpoint/2010/main" val="529306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Basic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D870DE-BBF8-4F68-B343-8B173606C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768436"/>
            <a:ext cx="11943560" cy="9490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15A9EC-977F-409F-A7CF-4E3890882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2804" y="3768436"/>
            <a:ext cx="11135186" cy="94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16C1CA-5BB4-4EA0-ACDC-8351DDF3F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35" y="4077255"/>
            <a:ext cx="13312961" cy="5663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497319-FF90-4516-8473-ACEE8C113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288" y="9109891"/>
            <a:ext cx="11811989" cy="338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79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EFE9F-3694-46A8-A58F-6A6E4617E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613969"/>
            <a:ext cx="11595291" cy="6875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5F3450-D9EC-46D1-9EC6-33DC3610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8342" y="1383441"/>
            <a:ext cx="10831780" cy="6146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B4F8C-9078-4F01-AC39-DAF8649D1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4846" y="7839015"/>
            <a:ext cx="11417919" cy="465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5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622692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Functional approach</a:t>
            </a:r>
            <a:endParaRPr sz="8000" dirty="0">
              <a:solidFill>
                <a:srgbClr val="F3545A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932D2AB-0F43-42CA-A014-5E2B62057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3738" y="3605446"/>
            <a:ext cx="9076997" cy="2509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CA1016-61E3-40BE-8B44-3599EDC76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51" y="5029153"/>
            <a:ext cx="13057047" cy="38753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D1B158-7110-4DEF-91F6-4A2F3156BA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3738" y="5903998"/>
            <a:ext cx="9935779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014E7E-8CB8-4ED8-A68F-975865A17F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63738" y="8370577"/>
            <a:ext cx="9837582" cy="250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AEFC56-6E4C-4FAB-AA16-7CEED6D15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006" y="3282869"/>
            <a:ext cx="5953406" cy="7578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07C98-05F5-455F-BB91-5B740659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828" y="1648723"/>
            <a:ext cx="6771996" cy="3995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18640-98A8-430F-AC62-DEAD316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0828" y="5842666"/>
            <a:ext cx="6771996" cy="3995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5DBD-D810-4A8E-8F60-2FFE3CF2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70827" y="10036609"/>
            <a:ext cx="6771995" cy="33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4596B1-FB0A-4721-87FF-A1848F39FAA2}"/>
              </a:ext>
            </a:extLst>
          </p:cNvPr>
          <p:cNvSpPr/>
          <p:nvPr/>
        </p:nvSpPr>
        <p:spPr>
          <a:xfrm>
            <a:off x="1399472" y="3783106"/>
            <a:ext cx="4804104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EEC8EA-B27E-4E3A-8207-B907FC86126E}"/>
              </a:ext>
            </a:extLst>
          </p:cNvPr>
          <p:cNvSpPr/>
          <p:nvPr/>
        </p:nvSpPr>
        <p:spPr>
          <a:xfrm>
            <a:off x="1399471" y="8022609"/>
            <a:ext cx="5270269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464508-4FB7-4A6F-8981-D1C286A7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96" y="4105401"/>
            <a:ext cx="12898132" cy="67701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1C856D-9EB8-4DCE-B4C0-00622B5BD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484" y="7680532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1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DD0252B-4D9C-45DD-8D68-EB14BCC44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976294"/>
            <a:ext cx="9469495" cy="81081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550DC1-7090-48A5-A875-589AEE1C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413" y="2894616"/>
            <a:ext cx="6551948" cy="4099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B4C2E0-D454-40EA-B182-1C4EE339F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8413" y="7785923"/>
            <a:ext cx="6551949" cy="409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2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9D8B37-A2EA-429C-9072-9BBBFBDB9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2" y="3410607"/>
            <a:ext cx="7968439" cy="9661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4B7854-8608-4916-B98E-7D47E0176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94616"/>
            <a:ext cx="7799294" cy="4616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A2BE72-4697-41AA-901D-BF4A90F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7753431"/>
            <a:ext cx="7799294" cy="53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3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6069-ADCD-4E8C-A1BC-8AAFB89C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92" y="3793896"/>
            <a:ext cx="9999850" cy="7999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2617C-7DE2-48EA-BFB7-BEC4B1915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1016" y="2596015"/>
            <a:ext cx="8361549" cy="460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582E4-E547-4082-A0EE-BB3AF3403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1016" y="7374189"/>
            <a:ext cx="8361548" cy="566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list from </a:t>
            </a:r>
            <a:r>
              <a:rPr lang="en-GB" sz="5400" dirty="0" err="1"/>
              <a:t>Catalog</a:t>
            </a:r>
            <a:r>
              <a:rPr lang="en-GB" sz="5400" dirty="0"/>
              <a:t>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778564" y="670509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For each product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details from Product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93E75297-CDE1-4D23-915D-626168FEEC69}"/>
              </a:ext>
            </a:extLst>
          </p:cNvPr>
          <p:cNvSpPr txBox="1">
            <a:spLocks/>
          </p:cNvSpPr>
          <p:nvPr/>
        </p:nvSpPr>
        <p:spPr>
          <a:xfrm>
            <a:off x="2778564" y="8881861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Convert</a:t>
            </a:r>
            <a:r>
              <a:rPr lang="en-GB" sz="5400" dirty="0"/>
              <a:t> product detail into a view model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EFEA5847-C9BB-4B6E-A8E2-7B8B7ABB7031}"/>
              </a:ext>
            </a:extLst>
          </p:cNvPr>
          <p:cNvSpPr txBox="1">
            <a:spLocks/>
          </p:cNvSpPr>
          <p:nvPr/>
        </p:nvSpPr>
        <p:spPr>
          <a:xfrm>
            <a:off x="2778564" y="997024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Return</a:t>
            </a:r>
            <a:r>
              <a:rPr lang="en-GB" sz="5400" dirty="0"/>
              <a:t> the array of product view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778564" y="554135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return empty array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6D3C616-FA0F-485A-AC01-CCD8E201549D}"/>
              </a:ext>
            </a:extLst>
          </p:cNvPr>
          <p:cNvSpPr txBox="1">
            <a:spLocks/>
          </p:cNvSpPr>
          <p:nvPr/>
        </p:nvSpPr>
        <p:spPr>
          <a:xfrm>
            <a:off x="2778564" y="7793478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go to next product</a:t>
            </a:r>
          </a:p>
        </p:txBody>
      </p:sp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A9C684-D998-44D7-8B0E-F4B35BA7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01" y="3170543"/>
            <a:ext cx="8982075" cy="9963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E1001E-E847-4932-99A2-16E83DCD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170543"/>
            <a:ext cx="9553575" cy="99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1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F4D39C-F071-48AE-A0F2-1F7AAE0B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1" y="2867025"/>
            <a:ext cx="9353550" cy="3990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18B8DF-1297-4E97-8228-958906268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51" y="7216061"/>
            <a:ext cx="9353550" cy="5924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BAB66A-4BF5-451D-8285-CCE97758B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5199" y="3612583"/>
            <a:ext cx="104965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b="1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800" dirty="0"/>
              <a:t>NULL, null, Nothing, nil, </a:t>
            </a:r>
            <a:r>
              <a:rPr lang="en-GB" sz="4800" dirty="0" err="1"/>
              <a:t>nullptr</a:t>
            </a:r>
            <a:r>
              <a:rPr lang="en-GB" sz="4800" dirty="0"/>
              <a:t>, </a:t>
            </a:r>
            <a:r>
              <a:rPr lang="en-GB" sz="4800" dirty="0" err="1"/>
              <a:t>undef</a:t>
            </a:r>
            <a:r>
              <a:rPr lang="en-GB" sz="4800" dirty="0"/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5058" y="9246344"/>
            <a:ext cx="82200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0F96E-542F-409A-899A-8C934F3CB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9" y="3324645"/>
            <a:ext cx="8649091" cy="844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E302BA-B89B-46F8-B095-D2C6D74F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903" y="2813618"/>
            <a:ext cx="11396479" cy="1074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2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D2DBC3-E696-4509-AB70-7D01D55B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0" y="5126589"/>
            <a:ext cx="9350641" cy="4872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F4A2E0-8BB3-4A1C-8A74-F5563C0E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269" y="3085557"/>
            <a:ext cx="10432731" cy="2335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EEE09-865F-494F-99F3-1DFE50B89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5290" y="5336123"/>
            <a:ext cx="10915617" cy="29588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35EBCD-ED7A-4AEC-AF58-3BC482CBF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478" y="8294934"/>
            <a:ext cx="12328459" cy="25225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F344E6-C12F-425C-9060-058773286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4478" y="11083675"/>
            <a:ext cx="9364472" cy="20569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6D96135-EE49-4CF8-A680-373BF0CF652A}"/>
              </a:ext>
            </a:extLst>
          </p:cNvPr>
          <p:cNvCxnSpPr>
            <a:endCxn id="10" idx="1"/>
          </p:cNvCxnSpPr>
          <p:nvPr/>
        </p:nvCxnSpPr>
        <p:spPr>
          <a:xfrm flipV="1">
            <a:off x="4790661" y="4253312"/>
            <a:ext cx="4837608" cy="3280549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12497B-6620-48B3-AF4E-81849AF1AB5D}"/>
              </a:ext>
            </a:extLst>
          </p:cNvPr>
          <p:cNvCxnSpPr>
            <a:cxnSpLocks/>
          </p:cNvCxnSpPr>
          <p:nvPr/>
        </p:nvCxnSpPr>
        <p:spPr>
          <a:xfrm>
            <a:off x="13015290" y="4966187"/>
            <a:ext cx="5213075" cy="1119738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62262F-7AEA-4191-859E-5AD89AA02591}"/>
              </a:ext>
            </a:extLst>
          </p:cNvPr>
          <p:cNvCxnSpPr>
            <a:cxnSpLocks/>
          </p:cNvCxnSpPr>
          <p:nvPr/>
        </p:nvCxnSpPr>
        <p:spPr>
          <a:xfrm>
            <a:off x="7270123" y="8090452"/>
            <a:ext cx="2766054" cy="883103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1EB944-C843-490D-8E1C-8DBEB6622B76}"/>
              </a:ext>
            </a:extLst>
          </p:cNvPr>
          <p:cNvCxnSpPr>
            <a:cxnSpLocks/>
          </p:cNvCxnSpPr>
          <p:nvPr/>
        </p:nvCxnSpPr>
        <p:spPr>
          <a:xfrm>
            <a:off x="5591503" y="8701616"/>
            <a:ext cx="4732975" cy="3064367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541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xfrm>
            <a:off x="6291186" y="6146799"/>
            <a:ext cx="11801629" cy="2616101"/>
          </a:xfrm>
          <a:prstGeom prst="rect">
            <a:avLst/>
          </a:prstGeom>
        </p:spPr>
        <p:txBody>
          <a:bodyPr/>
          <a:lstStyle/>
          <a:p>
            <a:r>
              <a:rPr sz="20000" dirty="0"/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How much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 let your code be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 programming languages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8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</a:t>
            </a:r>
            <a:r>
              <a:rPr lang="en-GB" sz="7200" b="1" dirty="0">
                <a:solidFill>
                  <a:srgbClr val="F3545A"/>
                </a:solidFill>
              </a:rPr>
              <a:t>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13814</TotalTime>
  <Words>1103</Words>
  <Application>Microsoft Office PowerPoint</Application>
  <PresentationFormat>Custom</PresentationFormat>
  <Paragraphs>192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Arial</vt:lpstr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376</cp:revision>
  <dcterms:modified xsi:type="dcterms:W3CDTF">2021-07-18T12:51:12Z</dcterms:modified>
</cp:coreProperties>
</file>